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13"/>
  </p:notesMasterIdLst>
  <p:sldIdLst>
    <p:sldId id="277" r:id="rId2"/>
    <p:sldId id="337" r:id="rId3"/>
    <p:sldId id="341" r:id="rId4"/>
    <p:sldId id="342" r:id="rId5"/>
    <p:sldId id="343" r:id="rId6"/>
    <p:sldId id="339" r:id="rId7"/>
    <p:sldId id="345" r:id="rId8"/>
    <p:sldId id="344" r:id="rId9"/>
    <p:sldId id="346" r:id="rId10"/>
    <p:sldId id="340" r:id="rId11"/>
    <p:sldId id="338" r:id="rId12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CC07"/>
    <a:srgbClr val="0432FF"/>
    <a:srgbClr val="7A81FF"/>
    <a:srgbClr val="FF7E79"/>
    <a:srgbClr val="FF40FF"/>
    <a:srgbClr val="942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CAF218-3222-406D-92EC-71BE276E7AEE}" v="239" dt="2026-05-26T02:12:50.1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70" autoAdjust="0"/>
    <p:restoredTop sz="94726"/>
  </p:normalViewPr>
  <p:slideViewPr>
    <p:cSldViewPr snapToGrid="0" snapToObjects="1">
      <p:cViewPr varScale="1">
        <p:scale>
          <a:sx n="105" d="100"/>
          <a:sy n="105" d="100"/>
        </p:scale>
        <p:origin x="139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iano Duch" userId="1b9020118b6bbc42" providerId="LiveId" clId="{CC34DB86-4B83-4EEA-8C5C-4C464384CDC7}"/>
    <pc:docChg chg="undo custSel addSld modSld sldOrd">
      <pc:chgData name="Emiliano Duch" userId="1b9020118b6bbc42" providerId="LiveId" clId="{CC34DB86-4B83-4EEA-8C5C-4C464384CDC7}" dt="2026-05-26T02:12:50.179" v="2279" actId="6549"/>
      <pc:docMkLst>
        <pc:docMk/>
      </pc:docMkLst>
      <pc:sldChg chg="modSp mod">
        <pc:chgData name="Emiliano Duch" userId="1b9020118b6bbc42" providerId="LiveId" clId="{CC34DB86-4B83-4EEA-8C5C-4C464384CDC7}" dt="2026-05-26T01:24:47.271" v="131" actId="114"/>
        <pc:sldMkLst>
          <pc:docMk/>
          <pc:sldMk cId="0" sldId="277"/>
        </pc:sldMkLst>
        <pc:spChg chg="mod">
          <ac:chgData name="Emiliano Duch" userId="1b9020118b6bbc42" providerId="LiveId" clId="{CC34DB86-4B83-4EEA-8C5C-4C464384CDC7}" dt="2026-05-26T01:24:47.271" v="131" actId="114"/>
          <ac:spMkLst>
            <pc:docMk/>
            <pc:sldMk cId="0" sldId="277"/>
            <ac:spMk id="7" creationId="{5C41AC28-5814-C84B-A646-C59141FF0378}"/>
          </ac:spMkLst>
        </pc:spChg>
        <pc:spChg chg="mod">
          <ac:chgData name="Emiliano Duch" userId="1b9020118b6bbc42" providerId="LiveId" clId="{CC34DB86-4B83-4EEA-8C5C-4C464384CDC7}" dt="2026-05-26T01:23:20.571" v="1" actId="14100"/>
          <ac:spMkLst>
            <pc:docMk/>
            <pc:sldMk cId="0" sldId="277"/>
            <ac:spMk id="9" creationId="{220E377F-4498-484E-8F5D-2E4F4642D853}"/>
          </ac:spMkLst>
        </pc:spChg>
      </pc:sldChg>
      <pc:sldChg chg="addSp modSp mod">
        <pc:chgData name="Emiliano Duch" userId="1b9020118b6bbc42" providerId="LiveId" clId="{CC34DB86-4B83-4EEA-8C5C-4C464384CDC7}" dt="2026-05-26T01:36:46.461" v="773" actId="207"/>
        <pc:sldMkLst>
          <pc:docMk/>
          <pc:sldMk cId="417252699" sldId="337"/>
        </pc:sldMkLst>
        <pc:spChg chg="mod">
          <ac:chgData name="Emiliano Duch" userId="1b9020118b6bbc42" providerId="LiveId" clId="{CC34DB86-4B83-4EEA-8C5C-4C464384CDC7}" dt="2026-05-26T01:35:39.531" v="730" actId="1076"/>
          <ac:spMkLst>
            <pc:docMk/>
            <pc:sldMk cId="417252699" sldId="337"/>
            <ac:spMk id="2" creationId="{A81B28D8-176F-80E4-9743-3E7B2B1E908B}"/>
          </ac:spMkLst>
        </pc:spChg>
        <pc:spChg chg="add mod">
          <ac:chgData name="Emiliano Duch" userId="1b9020118b6bbc42" providerId="LiveId" clId="{CC34DB86-4B83-4EEA-8C5C-4C464384CDC7}" dt="2026-05-26T01:36:46.461" v="773" actId="207"/>
          <ac:spMkLst>
            <pc:docMk/>
            <pc:sldMk cId="417252699" sldId="337"/>
            <ac:spMk id="5" creationId="{68C5606D-6521-3AC6-1531-44B76A46A7BA}"/>
          </ac:spMkLst>
        </pc:spChg>
        <pc:picChg chg="add mod">
          <ac:chgData name="Emiliano Duch" userId="1b9020118b6bbc42" providerId="LiveId" clId="{CC34DB86-4B83-4EEA-8C5C-4C464384CDC7}" dt="2026-05-26T01:35:34.146" v="729" actId="1076"/>
          <ac:picMkLst>
            <pc:docMk/>
            <pc:sldMk cId="417252699" sldId="337"/>
            <ac:picMk id="4" creationId="{C9237061-B044-E3C8-667F-E06D87ADA761}"/>
          </ac:picMkLst>
        </pc:picChg>
      </pc:sldChg>
      <pc:sldChg chg="modSp modAnim">
        <pc:chgData name="Emiliano Duch" userId="1b9020118b6bbc42" providerId="LiveId" clId="{CC34DB86-4B83-4EEA-8C5C-4C464384CDC7}" dt="2026-05-26T02:09:57.799" v="2130" actId="313"/>
        <pc:sldMkLst>
          <pc:docMk/>
          <pc:sldMk cId="2900506330" sldId="339"/>
        </pc:sldMkLst>
        <pc:spChg chg="mod">
          <ac:chgData name="Emiliano Duch" userId="1b9020118b6bbc42" providerId="LiveId" clId="{CC34DB86-4B83-4EEA-8C5C-4C464384CDC7}" dt="2026-05-26T02:09:57.799" v="2130" actId="313"/>
          <ac:spMkLst>
            <pc:docMk/>
            <pc:sldMk cId="2900506330" sldId="339"/>
            <ac:spMk id="2" creationId="{955ACA32-4628-544F-A1FA-A2074B3FADD8}"/>
          </ac:spMkLst>
        </pc:spChg>
        <pc:spChg chg="mod">
          <ac:chgData name="Emiliano Duch" userId="1b9020118b6bbc42" providerId="LiveId" clId="{CC34DB86-4B83-4EEA-8C5C-4C464384CDC7}" dt="2026-05-26T02:09:51.659" v="2126" actId="20577"/>
          <ac:spMkLst>
            <pc:docMk/>
            <pc:sldMk cId="2900506330" sldId="339"/>
            <ac:spMk id="3" creationId="{774D6331-C6DC-EC44-826B-52F4800BDF64}"/>
          </ac:spMkLst>
        </pc:spChg>
      </pc:sldChg>
      <pc:sldChg chg="addSp delSp modSp add mod">
        <pc:chgData name="Emiliano Duch" userId="1b9020118b6bbc42" providerId="LiveId" clId="{CC34DB86-4B83-4EEA-8C5C-4C464384CDC7}" dt="2026-05-26T02:02:58.281" v="1703" actId="113"/>
        <pc:sldMkLst>
          <pc:docMk/>
          <pc:sldMk cId="2654121976" sldId="341"/>
        </pc:sldMkLst>
        <pc:spChg chg="mod">
          <ac:chgData name="Emiliano Duch" userId="1b9020118b6bbc42" providerId="LiveId" clId="{CC34DB86-4B83-4EEA-8C5C-4C464384CDC7}" dt="2026-05-26T01:59:21.870" v="1654" actId="20577"/>
          <ac:spMkLst>
            <pc:docMk/>
            <pc:sldMk cId="2654121976" sldId="341"/>
            <ac:spMk id="2" creationId="{93022112-E6AC-E07B-F5B4-66DC8E0D0BFB}"/>
          </ac:spMkLst>
        </pc:spChg>
        <pc:spChg chg="add mod">
          <ac:chgData name="Emiliano Duch" userId="1b9020118b6bbc42" providerId="LiveId" clId="{CC34DB86-4B83-4EEA-8C5C-4C464384CDC7}" dt="2026-05-26T02:02:58.281" v="1703" actId="113"/>
          <ac:spMkLst>
            <pc:docMk/>
            <pc:sldMk cId="2654121976" sldId="341"/>
            <ac:spMk id="3" creationId="{208A0421-A9E3-EF30-EEA9-3E449EDC5127}"/>
          </ac:spMkLst>
        </pc:spChg>
        <pc:spChg chg="del">
          <ac:chgData name="Emiliano Duch" userId="1b9020118b6bbc42" providerId="LiveId" clId="{CC34DB86-4B83-4EEA-8C5C-4C464384CDC7}" dt="2026-05-26T01:37:27.956" v="776" actId="478"/>
          <ac:spMkLst>
            <pc:docMk/>
            <pc:sldMk cId="2654121976" sldId="341"/>
            <ac:spMk id="5" creationId="{00B71C77-8B52-39DC-4FF3-A028A14DDB36}"/>
          </ac:spMkLst>
        </pc:spChg>
        <pc:picChg chg="del">
          <ac:chgData name="Emiliano Duch" userId="1b9020118b6bbc42" providerId="LiveId" clId="{CC34DB86-4B83-4EEA-8C5C-4C464384CDC7}" dt="2026-05-26T01:37:25.305" v="775" actId="478"/>
          <ac:picMkLst>
            <pc:docMk/>
            <pc:sldMk cId="2654121976" sldId="341"/>
            <ac:picMk id="4" creationId="{CFF4076B-3045-2474-BF36-4083A56D072F}"/>
          </ac:picMkLst>
        </pc:picChg>
      </pc:sldChg>
      <pc:sldChg chg="modSp add mod">
        <pc:chgData name="Emiliano Duch" userId="1b9020118b6bbc42" providerId="LiveId" clId="{CC34DB86-4B83-4EEA-8C5C-4C464384CDC7}" dt="2026-05-26T02:01:24.917" v="1700" actId="20577"/>
        <pc:sldMkLst>
          <pc:docMk/>
          <pc:sldMk cId="3502487771" sldId="342"/>
        </pc:sldMkLst>
        <pc:spChg chg="mod">
          <ac:chgData name="Emiliano Duch" userId="1b9020118b6bbc42" providerId="LiveId" clId="{CC34DB86-4B83-4EEA-8C5C-4C464384CDC7}" dt="2026-05-26T02:01:24.917" v="1700" actId="20577"/>
          <ac:spMkLst>
            <pc:docMk/>
            <pc:sldMk cId="3502487771" sldId="342"/>
            <ac:spMk id="2" creationId="{D387DDF8-5CCB-FC65-D190-964D451C1C00}"/>
          </ac:spMkLst>
        </pc:spChg>
      </pc:sldChg>
      <pc:sldChg chg="modSp add mod">
        <pc:chgData name="Emiliano Duch" userId="1b9020118b6bbc42" providerId="LiveId" clId="{CC34DB86-4B83-4EEA-8C5C-4C464384CDC7}" dt="2026-05-26T02:09:29.237" v="2095" actId="20577"/>
        <pc:sldMkLst>
          <pc:docMk/>
          <pc:sldMk cId="989917582" sldId="343"/>
        </pc:sldMkLst>
        <pc:spChg chg="mod">
          <ac:chgData name="Emiliano Duch" userId="1b9020118b6bbc42" providerId="LiveId" clId="{CC34DB86-4B83-4EEA-8C5C-4C464384CDC7}" dt="2026-05-26T02:09:29.237" v="2095" actId="20577"/>
          <ac:spMkLst>
            <pc:docMk/>
            <pc:sldMk cId="989917582" sldId="343"/>
            <ac:spMk id="2" creationId="{7F0B2043-11FE-08F7-FFA4-C4B375F7CC08}"/>
          </ac:spMkLst>
        </pc:spChg>
      </pc:sldChg>
      <pc:sldChg chg="modSp add mod ord">
        <pc:chgData name="Emiliano Duch" userId="1b9020118b6bbc42" providerId="LiveId" clId="{CC34DB86-4B83-4EEA-8C5C-4C464384CDC7}" dt="2026-05-26T02:11:19.370" v="2203" actId="403"/>
        <pc:sldMkLst>
          <pc:docMk/>
          <pc:sldMk cId="1484390936" sldId="344"/>
        </pc:sldMkLst>
        <pc:spChg chg="mod">
          <ac:chgData name="Emiliano Duch" userId="1b9020118b6bbc42" providerId="LiveId" clId="{CC34DB86-4B83-4EEA-8C5C-4C464384CDC7}" dt="2026-05-26T02:11:19.370" v="2203" actId="403"/>
          <ac:spMkLst>
            <pc:docMk/>
            <pc:sldMk cId="1484390936" sldId="344"/>
            <ac:spMk id="2" creationId="{A0F680C4-B4CD-C1A1-1230-3ECE4ECFCB13}"/>
          </ac:spMkLst>
        </pc:spChg>
      </pc:sldChg>
      <pc:sldChg chg="modSp add">
        <pc:chgData name="Emiliano Duch" userId="1b9020118b6bbc42" providerId="LiveId" clId="{CC34DB86-4B83-4EEA-8C5C-4C464384CDC7}" dt="2026-05-26T02:12:10.971" v="2244" actId="20577"/>
        <pc:sldMkLst>
          <pc:docMk/>
          <pc:sldMk cId="4064140318" sldId="345"/>
        </pc:sldMkLst>
        <pc:spChg chg="mod">
          <ac:chgData name="Emiliano Duch" userId="1b9020118b6bbc42" providerId="LiveId" clId="{CC34DB86-4B83-4EEA-8C5C-4C464384CDC7}" dt="2026-05-26T02:12:10.971" v="2244" actId="20577"/>
          <ac:spMkLst>
            <pc:docMk/>
            <pc:sldMk cId="4064140318" sldId="345"/>
            <ac:spMk id="2" creationId="{8C857C17-FE9D-34A4-3676-276149C5C6C2}"/>
          </ac:spMkLst>
        </pc:spChg>
        <pc:spChg chg="mod">
          <ac:chgData name="Emiliano Duch" userId="1b9020118b6bbc42" providerId="LiveId" clId="{CC34DB86-4B83-4EEA-8C5C-4C464384CDC7}" dt="2026-05-26T02:12:06.769" v="2240" actId="20577"/>
          <ac:spMkLst>
            <pc:docMk/>
            <pc:sldMk cId="4064140318" sldId="345"/>
            <ac:spMk id="3" creationId="{5D5F59EC-760D-12EB-1D9E-0B5994E866C2}"/>
          </ac:spMkLst>
        </pc:spChg>
      </pc:sldChg>
      <pc:sldChg chg="modSp add ord">
        <pc:chgData name="Emiliano Duch" userId="1b9020118b6bbc42" providerId="LiveId" clId="{CC34DB86-4B83-4EEA-8C5C-4C464384CDC7}" dt="2026-05-26T02:12:50.179" v="2279" actId="6549"/>
        <pc:sldMkLst>
          <pc:docMk/>
          <pc:sldMk cId="3042395502" sldId="346"/>
        </pc:sldMkLst>
        <pc:spChg chg="mod">
          <ac:chgData name="Emiliano Duch" userId="1b9020118b6bbc42" providerId="LiveId" clId="{CC34DB86-4B83-4EEA-8C5C-4C464384CDC7}" dt="2026-05-26T02:12:50.179" v="2279" actId="6549"/>
          <ac:spMkLst>
            <pc:docMk/>
            <pc:sldMk cId="3042395502" sldId="346"/>
            <ac:spMk id="2" creationId="{110591F0-21C6-895D-831E-E17BD3D70343}"/>
          </ac:spMkLst>
        </pc:spChg>
        <pc:spChg chg="mod">
          <ac:chgData name="Emiliano Duch" userId="1b9020118b6bbc42" providerId="LiveId" clId="{CC34DB86-4B83-4EEA-8C5C-4C464384CDC7}" dt="2026-05-26T02:12:40.341" v="2263" actId="20577"/>
          <ac:spMkLst>
            <pc:docMk/>
            <pc:sldMk cId="3042395502" sldId="346"/>
            <ac:spMk id="3" creationId="{7E06A76B-46B9-5D37-88C5-A962C1628C1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1660EC91-6916-334C-B7DB-63AB42AFA01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D5783E4-2570-284E-90A8-1A11E5B6FF9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C26BAE8-9EF8-AD47-8451-88C582013411}" type="datetimeFigureOut">
              <a:rPr lang="es-ES"/>
              <a:pPr>
                <a:defRPr/>
              </a:pPr>
              <a:t>25/05/2026</a:t>
            </a:fld>
            <a:endParaRPr lang="es-ES"/>
          </a:p>
        </p:txBody>
      </p:sp>
      <p:sp>
        <p:nvSpPr>
          <p:cNvPr id="4" name="Marcador de imagen de diapositiva 3">
            <a:extLst>
              <a:ext uri="{FF2B5EF4-FFF2-40B4-BE49-F238E27FC236}">
                <a16:creationId xmlns:a16="http://schemas.microsoft.com/office/drawing/2014/main" id="{1BB9E5B2-364F-6341-ABEF-B2B562CF64B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/>
          </a:p>
        </p:txBody>
      </p:sp>
      <p:sp>
        <p:nvSpPr>
          <p:cNvPr id="5" name="Marcador de notas 4">
            <a:extLst>
              <a:ext uri="{FF2B5EF4-FFF2-40B4-BE49-F238E27FC236}">
                <a16:creationId xmlns:a16="http://schemas.microsoft.com/office/drawing/2014/main" id="{7E398719-977A-704A-AC70-FA7F49F17D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noProof="0"/>
              <a:t>Editar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0738558-3754-594E-8233-3D24E9FB586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40D53D5-EB79-0D42-ADEF-D272AA61CC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7AA2D15-A558-4744-825A-EBD9C9CADC6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2F9DCE-CBB4-1529-C490-544144EBAA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1C90FA6-B084-4FFA-EDBC-0105299B1B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6BB8082-EAA8-1210-8ED7-3D8ADA820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29C3FD-5A44-D349-A563-D2B9AF39A039}" type="datetimeFigureOut">
              <a:rPr lang="es-ES_tradnl" altLang="es-ES" smtClean="0"/>
              <a:pPr>
                <a:defRPr/>
              </a:pPr>
              <a:t>25/05/2026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A178196-3AB7-EBBF-1AE6-CE56D121F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D1F6486-E139-A107-93D1-A6D2E6DD1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B74C2C-9860-0A42-B33A-8C64D94E0220}" type="slidenum">
              <a:rPr lang="es-ES_tradnl" altLang="es-ES" smtClean="0"/>
              <a:pPr>
                <a:defRPr/>
              </a:pPr>
              <a:t>‹#›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181557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1DBB12-2D9D-5DDB-9388-29826C2F9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D203F4B-15C7-DB3B-0EC3-CF1521924B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3B3463E-7229-A0E4-BD2E-EB61B4D3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C33A5C-BBB9-0C42-94D0-C1EB8BB9195C}" type="datetimeFigureOut">
              <a:rPr lang="es-ES_tradnl" altLang="es-ES" smtClean="0"/>
              <a:pPr>
                <a:defRPr/>
              </a:pPr>
              <a:t>25/05/2026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B425CC-4706-6BD4-A868-450485838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83BFC28-38F5-7409-55B7-D97F523C6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DFC5EF-2CA0-B44A-B304-CB0FD658EED6}" type="slidenum">
              <a:rPr lang="es-ES_tradnl" altLang="es-ES" smtClean="0"/>
              <a:pPr>
                <a:defRPr/>
              </a:pPr>
              <a:t>‹#›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534445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DCEEA2A-9418-32A1-5641-FE7B17C479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8BD2AFB-D287-E115-6A5C-2924A6BCE0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2304AD-D794-A309-4967-5DA5C0A5B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0A9E851-5593-2843-B3E0-6246AA5EDECA}" type="datetimeFigureOut">
              <a:rPr lang="es-ES_tradnl" altLang="es-ES" smtClean="0"/>
              <a:pPr>
                <a:defRPr/>
              </a:pPr>
              <a:t>25/05/2026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AF6AC92-B5E7-C9FB-BF7F-DAED07D29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26F6E1D-400A-83EC-9FB2-C2A25F788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67B8A-AC7B-7A42-994C-D22B437CC4DF}" type="slidenum">
              <a:rPr lang="es-ES_tradnl" altLang="es-ES" smtClean="0"/>
              <a:pPr>
                <a:defRPr/>
              </a:pPr>
              <a:t>‹#›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3563212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7A8123-93B1-C0B0-5120-834454215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EB8F31-6F67-0938-D375-4B707E8B90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0A606C6-3F19-2D72-EBA7-1994E16FF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CFEF8D-EF12-BB46-942A-F8FBD37551CB}" type="datetimeFigureOut">
              <a:rPr lang="es-ES_tradnl" altLang="es-ES" smtClean="0"/>
              <a:pPr>
                <a:defRPr/>
              </a:pPr>
              <a:t>25/05/2026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02CB32E-0B3B-6A02-05BF-A56AB195C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D213603-C9A9-68E1-6AD3-F3F718BC4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020926-1030-6F45-A09E-41A4482577C9}" type="slidenum">
              <a:rPr lang="es-ES_tradnl" altLang="es-ES" smtClean="0"/>
              <a:pPr>
                <a:defRPr/>
              </a:pPr>
              <a:t>‹#›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3569468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09034B-7605-9A04-2AB1-660040FEE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C14DB5A-0858-214E-C42C-77D5362C5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71D4D6D-D1E5-B3FD-CF4C-077B22C58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7FB964-74EC-3A43-89DE-F34A652A9CA0}" type="datetimeFigureOut">
              <a:rPr lang="es-ES_tradnl" altLang="es-ES" smtClean="0"/>
              <a:pPr>
                <a:defRPr/>
              </a:pPr>
              <a:t>25/05/2026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0771852-D568-2ED6-E150-952D486CF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9D7DE7D-86A3-D00C-74FB-C5D936EBE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E7B489-F2B3-7745-93F1-04E1573B9951}" type="slidenum">
              <a:rPr lang="es-ES_tradnl" altLang="es-ES" smtClean="0"/>
              <a:pPr>
                <a:defRPr/>
              </a:pPr>
              <a:t>‹#›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449697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5F4174-B831-C64F-DB87-257E6C9E5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B1EB731-80E9-7212-A4A8-1F2D8F35D5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D54ABB6-E876-DE0C-4F08-359AE825A3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363D309-689E-E24A-F5D9-0DE3927C5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8F34EC-1D54-9443-B73D-81521D3626A2}" type="datetimeFigureOut">
              <a:rPr lang="es-ES_tradnl" altLang="es-ES" smtClean="0"/>
              <a:pPr>
                <a:defRPr/>
              </a:pPr>
              <a:t>25/05/2026</a:t>
            </a:fld>
            <a:endParaRPr lang="es-ES_tradnl" alt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11E5D7F-E3D5-6FC6-099A-62BB58420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8F28703-4059-1CBD-CBCB-82E2AF3B6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F0D362-9C32-6E4A-BEF1-FE7361B8B07F}" type="slidenum">
              <a:rPr lang="es-ES_tradnl" altLang="es-ES" smtClean="0"/>
              <a:pPr>
                <a:defRPr/>
              </a:pPr>
              <a:t>‹#›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2512394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607637-83A0-1673-52A3-CE60B1988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ADC7C65-9C5D-02E3-6B13-EBB05BBEDC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BAE5D5A-75C4-37B5-73E5-59CEBB43F5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933DA7A-B171-8D1B-96D5-3E1C06AA02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0FC47D3-8957-0D01-E7C6-93C98CC2AB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CE7DFDD-633A-0126-008E-6CB2D08CF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89C0E3-2539-AC44-9F91-BF41C522B3AC}" type="datetimeFigureOut">
              <a:rPr lang="es-ES_tradnl" altLang="es-ES" smtClean="0"/>
              <a:pPr>
                <a:defRPr/>
              </a:pPr>
              <a:t>25/05/2026</a:t>
            </a:fld>
            <a:endParaRPr lang="es-ES_tradnl" alt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55F877DE-75DD-89B0-05BF-42CA1CFD9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F0B1ADA-F7B6-877C-A2FD-0F67BBA14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3BD68C-A3E5-E246-8908-5EDD123E85BC}" type="slidenum">
              <a:rPr lang="es-ES_tradnl" altLang="es-ES" smtClean="0"/>
              <a:pPr>
                <a:defRPr/>
              </a:pPr>
              <a:t>‹#›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2182455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35098B-99A7-CFA4-9369-B60A21A00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F2D67B3-26D2-4EF2-158B-7B72BEDF4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648EF9-E764-F749-8A0A-6E6192B59798}" type="datetimeFigureOut">
              <a:rPr lang="es-ES_tradnl" altLang="es-ES" smtClean="0"/>
              <a:pPr>
                <a:defRPr/>
              </a:pPr>
              <a:t>25/05/2026</a:t>
            </a:fld>
            <a:endParaRPr lang="es-ES_tradnl" alt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776C300-2896-4B90-838B-CF997327F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BDF9950-7309-6BDF-EC1A-2EDFF4C26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88864C-2E57-A745-B31D-3FE09A16A066}" type="slidenum">
              <a:rPr lang="es-ES_tradnl" altLang="es-ES" smtClean="0"/>
              <a:pPr>
                <a:defRPr/>
              </a:pPr>
              <a:t>‹#›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331471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9B56A7E-C0C1-5B02-4778-F2ED79ACC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76CFB0-FC6F-0B44-90A8-0E0869B8D916}" type="datetimeFigureOut">
              <a:rPr lang="es-ES_tradnl" altLang="es-ES" smtClean="0"/>
              <a:pPr>
                <a:defRPr/>
              </a:pPr>
              <a:t>25/05/2026</a:t>
            </a:fld>
            <a:endParaRPr lang="es-ES_tradnl" alt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EF3A642-CBFD-8EBE-6FF4-214BA712D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40BE3F2-5F63-60F2-CC41-5253BE244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8818E1-6589-F149-8F16-42DC2FE121A4}" type="slidenum">
              <a:rPr lang="es-ES_tradnl" altLang="es-ES" smtClean="0"/>
              <a:pPr>
                <a:defRPr/>
              </a:pPr>
              <a:t>‹#›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60889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A8C127-9970-BEDA-13B9-823D59540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A30D87F-C62D-5C7E-7125-6F165215DC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D24F68A-D86D-53E2-5CBF-AF7C8DC524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3BEA69B-708D-9502-6F73-C90C0FD21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CC55A0-016D-3F47-860E-645172FC6AE6}" type="datetimeFigureOut">
              <a:rPr lang="es-ES_tradnl" altLang="es-ES" smtClean="0"/>
              <a:pPr>
                <a:defRPr/>
              </a:pPr>
              <a:t>25/05/2026</a:t>
            </a:fld>
            <a:endParaRPr lang="es-ES_tradnl" alt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6E9028B-500D-F489-C786-DE5D289A5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939111A-64A4-7D36-BD3E-CC6AAB2B6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A55792-E887-D146-A693-107CB779D597}" type="slidenum">
              <a:rPr lang="es-ES_tradnl" altLang="es-ES" smtClean="0"/>
              <a:pPr>
                <a:defRPr/>
              </a:pPr>
              <a:t>‹#›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3465130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EA341B-7F83-9CAE-6969-A7E83B514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494361F-D370-F5C9-F8BC-DAC4DF1852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E0BA898-9BBF-712C-7AD6-85AAB00A89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73C427D-14B8-37FE-48E2-6B9E69973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919C84-9196-224B-B5CC-BC1049CBB98F}" type="datetimeFigureOut">
              <a:rPr lang="es-ES_tradnl" altLang="es-ES" smtClean="0"/>
              <a:pPr>
                <a:defRPr/>
              </a:pPr>
              <a:t>25/05/2026</a:t>
            </a:fld>
            <a:endParaRPr lang="es-ES_tradnl" alt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A6C9DE9-FA50-15A9-5D09-D386B67CC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C7AB55F-9D15-403F-02F9-458390C0C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0052EC-6095-CE45-9C37-C75B1373A14D}" type="slidenum">
              <a:rPr lang="es-ES_tradnl" altLang="es-ES" smtClean="0"/>
              <a:pPr>
                <a:defRPr/>
              </a:pPr>
              <a:t>‹#›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31633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7BAE10D-8619-A820-6EAA-EC82E11E01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153703E-A285-5155-45F8-B91DDC0D6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BB50BA-623C-79B8-1F32-4D66B493D4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fld id="{28648EF9-E764-F749-8A0A-6E6192B59798}" type="datetimeFigureOut">
              <a:rPr lang="es-ES_tradnl" altLang="es-ES" smtClean="0"/>
              <a:pPr>
                <a:defRPr/>
              </a:pPr>
              <a:t>25/05/2026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5A3CB6-38A1-9863-A29F-EC1F94ACDB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8C0F1F9-911B-4F5E-6573-32BE6189BA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fld id="{2488864C-2E57-A745-B31D-3FE09A16A066}" type="slidenum">
              <a:rPr lang="es-ES_tradnl" altLang="es-ES" smtClean="0"/>
              <a:pPr>
                <a:defRPr/>
              </a:pPr>
              <a:t>‹#›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2660432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>
            <a:extLst>
              <a:ext uri="{FF2B5EF4-FFF2-40B4-BE49-F238E27FC236}">
                <a16:creationId xmlns:a16="http://schemas.microsoft.com/office/drawing/2014/main" id="{5C41AC28-5814-C84B-A646-C59141FF0378}"/>
              </a:ext>
            </a:extLst>
          </p:cNvPr>
          <p:cNvSpPr/>
          <p:nvPr/>
        </p:nvSpPr>
        <p:spPr>
          <a:xfrm>
            <a:off x="2818283" y="5148457"/>
            <a:ext cx="4958808" cy="109106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spcCol="457200">
            <a:spAutoFit/>
          </a:bodyPr>
          <a:lstStyle/>
          <a:p>
            <a:pPr>
              <a:lnSpc>
                <a:spcPct val="110000"/>
              </a:lnSpc>
              <a:buClr>
                <a:srgbClr val="7154F9"/>
              </a:buClr>
              <a:defRPr/>
            </a:pPr>
            <a:r>
              <a:rPr lang="en-US" sz="200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Emiliano Duch</a:t>
            </a:r>
          </a:p>
          <a:p>
            <a:pPr>
              <a:lnSpc>
                <a:spcPct val="110000"/>
              </a:lnSpc>
              <a:buClr>
                <a:srgbClr val="7154F9"/>
              </a:buClr>
              <a:defRPr/>
            </a:pPr>
            <a:r>
              <a:rPr lang="en-US" sz="200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Presidente del Patronato de la</a:t>
            </a:r>
          </a:p>
          <a:p>
            <a:pPr>
              <a:lnSpc>
                <a:spcPct val="110000"/>
              </a:lnSpc>
              <a:buClr>
                <a:srgbClr val="7154F9"/>
              </a:buClr>
              <a:defRPr/>
            </a:pPr>
            <a:r>
              <a:rPr lang="en-US" sz="2000" i="1" dirty="0" err="1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Fundació</a:t>
            </a:r>
            <a:r>
              <a:rPr lang="en-US" sz="2000" i="1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 Clusters </a:t>
            </a:r>
            <a:r>
              <a:rPr lang="en-US" sz="2000" i="1" dirty="0" err="1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i</a:t>
            </a:r>
            <a:r>
              <a:rPr lang="en-US" sz="2000" i="1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 </a:t>
            </a:r>
            <a:r>
              <a:rPr lang="en-US" sz="2000" i="1" dirty="0" err="1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Competitivitat</a:t>
            </a:r>
            <a:r>
              <a:rPr lang="en-US" sz="2000" i="1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 </a:t>
            </a:r>
            <a:r>
              <a:rPr lang="en-US" sz="200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- Barcelona</a:t>
            </a: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220E377F-4498-484E-8F5D-2E4F4642D853}"/>
              </a:ext>
            </a:extLst>
          </p:cNvPr>
          <p:cNvSpPr/>
          <p:nvPr/>
        </p:nvSpPr>
        <p:spPr>
          <a:xfrm>
            <a:off x="2818280" y="4071239"/>
            <a:ext cx="7843624" cy="10895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80000"/>
              </a:lnSpc>
              <a:tabLst>
                <a:tab pos="685800" algn="l"/>
              </a:tabLst>
              <a:defRPr/>
            </a:pPr>
            <a:r>
              <a:rPr lang="es-ES" sz="4000" b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Clústeres Académico Productivos: conexión del ecosistema CTi</a:t>
            </a:r>
            <a:endParaRPr lang="en-US" sz="4000" b="1" dirty="0">
              <a:ln w="0"/>
              <a:solidFill>
                <a:schemeClr val="bg1"/>
              </a:solidFill>
              <a:latin typeface="Gotham Medium" pitchFamily="2" charset="0"/>
              <a:cs typeface="Gotham Mediu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16969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FE78A8-470D-D94B-63EB-C1630CC335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7381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1B28D8-176F-80E4-9743-3E7B2B1E908B}"/>
              </a:ext>
            </a:extLst>
          </p:cNvPr>
          <p:cNvSpPr txBox="1"/>
          <p:nvPr/>
        </p:nvSpPr>
        <p:spPr>
          <a:xfrm>
            <a:off x="1295772" y="4301812"/>
            <a:ext cx="97467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noProof="0" dirty="0">
                <a:latin typeface="Gotham Medium"/>
              </a:rPr>
              <a:t>La Fundación </a:t>
            </a:r>
            <a:r>
              <a:rPr lang="es-ES" sz="2000" noProof="0" dirty="0" err="1">
                <a:latin typeface="Gotham Medium"/>
              </a:rPr>
              <a:t>Clusters</a:t>
            </a:r>
            <a:r>
              <a:rPr lang="es-ES" sz="2000" noProof="0" dirty="0">
                <a:latin typeface="Gotham Medium"/>
              </a:rPr>
              <a:t> y Competitividad es una institución sin ánimo de lucro fundada en 2003 por los gobiernos de Cataluña, Inglaterra y Suecia, posteriormente apoyada por la Unión Europea y ahora por el Banco Mundial, para mejorar la preparación de los responsables de las políticas de innovación y desarrollo, utilizando los </a:t>
            </a:r>
            <a:r>
              <a:rPr lang="es-ES" sz="2000" noProof="0" dirty="0" err="1">
                <a:latin typeface="Gotham Medium"/>
              </a:rPr>
              <a:t>clusters</a:t>
            </a:r>
            <a:r>
              <a:rPr lang="es-ES" sz="2000" noProof="0" dirty="0">
                <a:latin typeface="Gotham Medium"/>
              </a:rPr>
              <a:t> como unidad de análisis e implementación.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237061-B044-E3C8-667F-E06D87ADA7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9863" y="755380"/>
            <a:ext cx="8252274" cy="354643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8C5606D-6521-3AC6-1531-44B76A46A7BA}"/>
              </a:ext>
            </a:extLst>
          </p:cNvPr>
          <p:cNvSpPr txBox="1"/>
          <p:nvPr/>
        </p:nvSpPr>
        <p:spPr>
          <a:xfrm>
            <a:off x="3099816" y="1437608"/>
            <a:ext cx="63510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www.clustercompetitiveness.org</a:t>
            </a:r>
          </a:p>
        </p:txBody>
      </p:sp>
    </p:spTree>
    <p:extLst>
      <p:ext uri="{BB962C8B-B14F-4D97-AF65-F5344CB8AC3E}">
        <p14:creationId xmlns:p14="http://schemas.microsoft.com/office/powerpoint/2010/main" val="417252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160F86-EFDA-0FEC-06F4-4FD0ACC29B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022112-E6AC-E07B-F5B4-66DC8E0D0BFB}"/>
              </a:ext>
            </a:extLst>
          </p:cNvPr>
          <p:cNvSpPr txBox="1"/>
          <p:nvPr/>
        </p:nvSpPr>
        <p:spPr>
          <a:xfrm>
            <a:off x="911724" y="881956"/>
            <a:ext cx="97467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noProof="0" dirty="0">
                <a:latin typeface="Gotham Medium"/>
              </a:rPr>
              <a:t>Nuestras formaciones responden a las principales preguntas de nuestros alumnos: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b="1" dirty="0">
                <a:latin typeface="Gotham Medium"/>
              </a:rPr>
              <a:t>¿Cómo enfocar las políticas de innovación basadas en clústeres?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400" dirty="0">
              <a:latin typeface="Gotham Medium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b="1" dirty="0">
                <a:latin typeface="Gotham Medium"/>
              </a:rPr>
              <a:t>¿Qué importancia tiene el análisis estratégico de los negocios?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400" dirty="0">
              <a:latin typeface="Gotham Medium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b="1" dirty="0">
                <a:latin typeface="Gotham Medium"/>
              </a:rPr>
              <a:t>¿Qué papel desempeñan las instituciones de apoyo a la innovación?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400" dirty="0">
              <a:latin typeface="Gotham Medium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b="1" dirty="0">
                <a:latin typeface="Gotham Medium"/>
              </a:rPr>
              <a:t>¿Qué rol tienen las tecnologías digitales y la IA en estas políticas?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08A0421-A9E3-EF30-EEA9-3E449EDC5127}"/>
              </a:ext>
            </a:extLst>
          </p:cNvPr>
          <p:cNvSpPr/>
          <p:nvPr/>
        </p:nvSpPr>
        <p:spPr>
          <a:xfrm>
            <a:off x="911724" y="4448996"/>
            <a:ext cx="9661788" cy="108813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Para </a:t>
            </a:r>
            <a:r>
              <a:rPr lang="en-US" sz="2000" b="1" dirty="0" err="1"/>
              <a:t>ello</a:t>
            </a:r>
            <a:r>
              <a:rPr lang="en-US" sz="2000" b="1" dirty="0"/>
              <a:t> </a:t>
            </a:r>
            <a:r>
              <a:rPr lang="en-US" sz="2000" b="1" dirty="0" err="1"/>
              <a:t>usamos</a:t>
            </a:r>
            <a:r>
              <a:rPr lang="en-US" sz="2000" b="1" dirty="0"/>
              <a:t> </a:t>
            </a:r>
            <a:r>
              <a:rPr lang="en-US" sz="2000" b="1" dirty="0" err="1"/>
              <a:t>el</a:t>
            </a:r>
            <a:r>
              <a:rPr lang="en-US" sz="2000" b="1" dirty="0"/>
              <a:t> </a:t>
            </a:r>
            <a:r>
              <a:rPr lang="en-US" sz="2000" b="1" dirty="0" err="1"/>
              <a:t>método</a:t>
            </a:r>
            <a:r>
              <a:rPr lang="en-US" sz="2000" b="1" dirty="0"/>
              <a:t> del </a:t>
            </a:r>
            <a:r>
              <a:rPr lang="en-US" sz="2000" b="1" dirty="0" err="1"/>
              <a:t>caso</a:t>
            </a:r>
            <a:r>
              <a:rPr lang="en-US" sz="2000" b="1" dirty="0"/>
              <a:t> de HBS</a:t>
            </a:r>
            <a:r>
              <a:rPr lang="en-US" sz="2000" dirty="0"/>
              <a:t>, </a:t>
            </a:r>
            <a:r>
              <a:rPr lang="en-US" sz="2000" dirty="0" err="1"/>
              <a:t>trabajando</a:t>
            </a:r>
            <a:r>
              <a:rPr lang="en-US" sz="2000" dirty="0"/>
              <a:t> con </a:t>
            </a:r>
            <a:r>
              <a:rPr lang="en-US" sz="2000" dirty="0" err="1"/>
              <a:t>ejemplos</a:t>
            </a:r>
            <a:r>
              <a:rPr lang="en-US" sz="2000" dirty="0"/>
              <a:t> reales </a:t>
            </a:r>
            <a:r>
              <a:rPr lang="en-US" sz="2000" dirty="0" err="1"/>
              <a:t>que</a:t>
            </a:r>
            <a:r>
              <a:rPr lang="en-US" sz="2000" dirty="0"/>
              <a:t> </a:t>
            </a:r>
            <a:r>
              <a:rPr lang="en-US" sz="2000" dirty="0" err="1"/>
              <a:t>nos</a:t>
            </a:r>
            <a:r>
              <a:rPr lang="en-US" sz="2000" dirty="0"/>
              <a:t> </a:t>
            </a:r>
            <a:r>
              <a:rPr lang="en-US" sz="2000" dirty="0" err="1"/>
              <a:t>permiten</a:t>
            </a:r>
            <a:r>
              <a:rPr lang="en-US" sz="2000" dirty="0"/>
              <a:t> </a:t>
            </a:r>
            <a:r>
              <a:rPr lang="en-US" sz="2000" dirty="0" err="1"/>
              <a:t>aprender</a:t>
            </a:r>
            <a:r>
              <a:rPr lang="en-US" sz="2000" dirty="0"/>
              <a:t> de las </a:t>
            </a:r>
            <a:r>
              <a:rPr lang="en-US" sz="2000" dirty="0" err="1"/>
              <a:t>experiencias</a:t>
            </a:r>
            <a:r>
              <a:rPr lang="en-US" sz="2000" dirty="0"/>
              <a:t> </a:t>
            </a:r>
            <a:r>
              <a:rPr lang="en-US" sz="2000" dirty="0" err="1"/>
              <a:t>positivas</a:t>
            </a:r>
            <a:r>
              <a:rPr lang="en-US" sz="2000" dirty="0"/>
              <a:t> y </a:t>
            </a:r>
            <a:r>
              <a:rPr lang="en-US" sz="2000" dirty="0" err="1"/>
              <a:t>negativas</a:t>
            </a:r>
            <a:r>
              <a:rPr lang="en-US" sz="2000" dirty="0"/>
              <a:t> de </a:t>
            </a:r>
            <a:r>
              <a:rPr lang="en-US" sz="2000" dirty="0" err="1"/>
              <a:t>otros</a:t>
            </a:r>
            <a:r>
              <a:rPr lang="en-US" sz="2000" dirty="0"/>
              <a:t>. </a:t>
            </a:r>
            <a:r>
              <a:rPr lang="en-US" sz="2000" b="1" dirty="0"/>
              <a:t>Hoy </a:t>
            </a:r>
            <a:r>
              <a:rPr lang="en-US" sz="2000" b="1" dirty="0" err="1"/>
              <a:t>vamos</a:t>
            </a:r>
            <a:r>
              <a:rPr lang="en-US" sz="2000" b="1" dirty="0"/>
              <a:t> a </a:t>
            </a:r>
            <a:r>
              <a:rPr lang="en-US" sz="2000" b="1" dirty="0" err="1"/>
              <a:t>hacer</a:t>
            </a:r>
            <a:r>
              <a:rPr lang="en-US" sz="2000" b="1" dirty="0"/>
              <a:t> </a:t>
            </a:r>
            <a:r>
              <a:rPr lang="en-US" sz="2000" b="1" dirty="0" err="1"/>
              <a:t>una</a:t>
            </a:r>
            <a:r>
              <a:rPr lang="en-US" sz="2000" b="1" dirty="0"/>
              <a:t> </a:t>
            </a:r>
            <a:r>
              <a:rPr lang="en-US" sz="2000" b="1" dirty="0" err="1"/>
              <a:t>versión</a:t>
            </a:r>
            <a:r>
              <a:rPr lang="en-US" sz="2000" b="1" dirty="0"/>
              <a:t> </a:t>
            </a:r>
            <a:r>
              <a:rPr lang="en-US" sz="2000" b="1" dirty="0" err="1"/>
              <a:t>más</a:t>
            </a:r>
            <a:r>
              <a:rPr lang="en-US" sz="2000" b="1" dirty="0"/>
              <a:t> </a:t>
            </a:r>
            <a:r>
              <a:rPr lang="en-US" sz="2000" b="1" dirty="0" err="1"/>
              <a:t>corta</a:t>
            </a:r>
            <a:r>
              <a:rPr lang="en-US" sz="2000" b="1" dirty="0"/>
              <a:t> </a:t>
            </a:r>
            <a:r>
              <a:rPr lang="en-US" sz="2000" b="1" dirty="0" err="1"/>
              <a:t>usando</a:t>
            </a:r>
            <a:r>
              <a:rPr lang="en-US" sz="2000" b="1" dirty="0"/>
              <a:t> seis </a:t>
            </a:r>
            <a:r>
              <a:rPr lang="en-US" sz="2000" b="1" dirty="0" err="1"/>
              <a:t>minicasos</a:t>
            </a:r>
            <a:r>
              <a:rPr lang="en-US" sz="2000" b="1" dirty="0"/>
              <a:t> </a:t>
            </a:r>
            <a:r>
              <a:rPr lang="en-US" sz="2000" b="1" dirty="0" err="1"/>
              <a:t>relevantes</a:t>
            </a:r>
            <a:r>
              <a:rPr lang="en-US" sz="2000" b="1" dirty="0"/>
              <a:t> para Ecuador</a:t>
            </a:r>
            <a:r>
              <a:rPr lang="en-US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54121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98D745A-DBFE-901A-DAED-9D2EB4ECC1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87DDF8-5CCB-FC65-D190-964D451C1C00}"/>
              </a:ext>
            </a:extLst>
          </p:cNvPr>
          <p:cNvSpPr txBox="1"/>
          <p:nvPr/>
        </p:nvSpPr>
        <p:spPr>
          <a:xfrm>
            <a:off x="911724" y="881956"/>
            <a:ext cx="974676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>
                <a:latin typeface="Gotham Medium"/>
              </a:rPr>
              <a:t>¿Cómo enfocar las políticas de innovación basadas en clústeres?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b="1" dirty="0" err="1">
                <a:latin typeface="Gotham Medium"/>
              </a:rPr>
              <a:t>Mini-case</a:t>
            </a:r>
            <a:r>
              <a:rPr lang="es-ES" sz="2000" b="1" dirty="0">
                <a:latin typeface="Gotham Medium"/>
              </a:rPr>
              <a:t> Cluster-</a:t>
            </a:r>
            <a:r>
              <a:rPr lang="es-ES" sz="2000" b="1" dirty="0" err="1">
                <a:latin typeface="Gotham Medium"/>
              </a:rPr>
              <a:t>based</a:t>
            </a:r>
            <a:r>
              <a:rPr lang="es-ES" sz="2000" b="1" dirty="0">
                <a:latin typeface="Gotham Medium"/>
              </a:rPr>
              <a:t> </a:t>
            </a:r>
            <a:r>
              <a:rPr lang="es-ES" sz="2000" b="1" dirty="0" err="1">
                <a:latin typeface="Gotham Medium"/>
              </a:rPr>
              <a:t>Continuous</a:t>
            </a:r>
            <a:r>
              <a:rPr lang="es-ES" sz="2000" b="1" dirty="0">
                <a:latin typeface="Gotham Medium"/>
              </a:rPr>
              <a:t> Policy in </a:t>
            </a:r>
            <a:r>
              <a:rPr lang="es-ES" sz="2000" b="1" dirty="0" err="1">
                <a:latin typeface="Gotham Medium"/>
              </a:rPr>
              <a:t>Catalonia</a:t>
            </a:r>
            <a:endParaRPr lang="es-ES" sz="2000" b="1" dirty="0">
              <a:latin typeface="Gotham Medium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b="1" dirty="0" err="1">
                <a:latin typeface="Gotham Medium"/>
              </a:rPr>
              <a:t>Mini-case</a:t>
            </a:r>
            <a:r>
              <a:rPr lang="es-ES" sz="2000" b="1" dirty="0">
                <a:latin typeface="Gotham Medium"/>
              </a:rPr>
              <a:t> Avocado in Chile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>
              <a:latin typeface="Gotham Medium"/>
            </a:endParaRPr>
          </a:p>
          <a:p>
            <a:r>
              <a:rPr lang="es-ES" sz="2000" dirty="0">
                <a:latin typeface="Gotham Medium"/>
              </a:rPr>
              <a:t>¿Qué importancia tiene el análisis estratégico de cada sector antes de diseñar políticas de innovación?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b="1" dirty="0">
                <a:latin typeface="Gotham Medium"/>
              </a:rPr>
              <a:t>Mini case: The </a:t>
            </a:r>
            <a:r>
              <a:rPr lang="es-ES" sz="2000" b="1" dirty="0" err="1">
                <a:latin typeface="Gotham Medium"/>
              </a:rPr>
              <a:t>Croatian</a:t>
            </a:r>
            <a:r>
              <a:rPr lang="es-ES" sz="2000" b="1" dirty="0">
                <a:latin typeface="Gotham Medium"/>
              </a:rPr>
              <a:t> Wood </a:t>
            </a:r>
            <a:r>
              <a:rPr lang="es-ES" sz="2000" b="1" dirty="0" err="1">
                <a:latin typeface="Gotham Medium"/>
              </a:rPr>
              <a:t>Production</a:t>
            </a:r>
            <a:r>
              <a:rPr lang="es-ES" sz="2000" b="1" dirty="0">
                <a:latin typeface="Gotham Medium"/>
              </a:rPr>
              <a:t> and Processing </a:t>
            </a:r>
            <a:r>
              <a:rPr lang="es-ES" sz="2000" b="1" dirty="0" err="1">
                <a:latin typeface="Gotham Medium"/>
              </a:rPr>
              <a:t>Industry</a:t>
            </a:r>
            <a:endParaRPr lang="es-ES" sz="2000" b="1" dirty="0">
              <a:latin typeface="Gotham Medium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b="1" dirty="0">
              <a:latin typeface="Gotham Medium"/>
            </a:endParaRPr>
          </a:p>
          <a:p>
            <a:r>
              <a:rPr lang="es-ES" sz="2000" dirty="0">
                <a:latin typeface="Gotham Medium"/>
              </a:rPr>
              <a:t>¿Qué papel desempeñan las instituciones de apoyo a la innovación?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b="1" dirty="0" err="1">
                <a:latin typeface="Gotham Medium"/>
              </a:rPr>
              <a:t>Mini-case</a:t>
            </a:r>
            <a:r>
              <a:rPr lang="es-ES" sz="2000" b="1" dirty="0">
                <a:latin typeface="Gotham Medium"/>
              </a:rPr>
              <a:t>: The </a:t>
            </a:r>
            <a:r>
              <a:rPr lang="es-ES" sz="2000" b="1" dirty="0" err="1">
                <a:latin typeface="Gotham Medium"/>
              </a:rPr>
              <a:t>Agrofood</a:t>
            </a:r>
            <a:r>
              <a:rPr lang="es-ES" sz="2000" b="1" dirty="0">
                <a:latin typeface="Gotham Medium"/>
              </a:rPr>
              <a:t> </a:t>
            </a:r>
            <a:r>
              <a:rPr lang="es-ES" sz="2000" b="1" dirty="0" err="1">
                <a:latin typeface="Gotham Medium"/>
              </a:rPr>
              <a:t>cluster</a:t>
            </a:r>
            <a:r>
              <a:rPr lang="es-ES" sz="2000" b="1" dirty="0">
                <a:latin typeface="Gotham Medium"/>
              </a:rPr>
              <a:t> in Central Denmark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b="1" dirty="0" err="1">
                <a:latin typeface="Gotham Medium"/>
              </a:rPr>
              <a:t>Mini-case</a:t>
            </a:r>
            <a:r>
              <a:rPr lang="es-ES" sz="2000" b="1" dirty="0">
                <a:latin typeface="Gotham Medium"/>
              </a:rPr>
              <a:t>: FEMAC and Key </a:t>
            </a:r>
            <a:r>
              <a:rPr lang="es-ES" sz="2000" b="1" dirty="0" err="1">
                <a:latin typeface="Gotham Medium"/>
              </a:rPr>
              <a:t>Enabling</a:t>
            </a:r>
            <a:r>
              <a:rPr lang="es-ES" sz="2000" b="1" dirty="0">
                <a:latin typeface="Gotham Medium"/>
              </a:rPr>
              <a:t> Technologies (KET)</a:t>
            </a:r>
          </a:p>
          <a:p>
            <a:endParaRPr lang="es-ES" sz="2000" dirty="0">
              <a:latin typeface="Gotham Medium"/>
            </a:endParaRPr>
          </a:p>
          <a:p>
            <a:r>
              <a:rPr lang="es-ES" sz="2000" dirty="0">
                <a:latin typeface="Gotham Medium"/>
              </a:rPr>
              <a:t>¿Qué rol tienen las tecnologías digitales y la IA en estas políticas?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b="1" dirty="0" err="1">
                <a:latin typeface="Gotham Medium"/>
              </a:rPr>
              <a:t>Mini-case</a:t>
            </a:r>
            <a:r>
              <a:rPr lang="es-ES" sz="2000" b="1" dirty="0">
                <a:latin typeface="Gotham Medium"/>
              </a:rPr>
              <a:t>: Pilot </a:t>
            </a:r>
            <a:r>
              <a:rPr lang="es-ES" sz="2000" b="1" dirty="0" err="1">
                <a:latin typeface="Gotham Medium"/>
              </a:rPr>
              <a:t>project</a:t>
            </a:r>
            <a:r>
              <a:rPr lang="es-ES" sz="2000" b="1" dirty="0">
                <a:latin typeface="Gotham Medium"/>
              </a:rPr>
              <a:t> </a:t>
            </a:r>
            <a:r>
              <a:rPr lang="es-ES" sz="2000" b="1" dirty="0" err="1">
                <a:latin typeface="Gotham Medium"/>
              </a:rPr>
              <a:t>of</a:t>
            </a:r>
            <a:r>
              <a:rPr lang="es-ES" sz="2000" b="1" dirty="0">
                <a:latin typeface="Gotham Medium"/>
              </a:rPr>
              <a:t> </a:t>
            </a:r>
            <a:r>
              <a:rPr lang="es-ES" sz="2000" b="1" dirty="0" err="1">
                <a:latin typeface="Gotham Medium"/>
              </a:rPr>
              <a:t>value</a:t>
            </a:r>
            <a:r>
              <a:rPr lang="es-ES" sz="2000" b="1" dirty="0">
                <a:latin typeface="Gotham Medium"/>
              </a:rPr>
              <a:t> </a:t>
            </a:r>
            <a:r>
              <a:rPr lang="es-ES" sz="2000" b="1" dirty="0" err="1">
                <a:latin typeface="Gotham Medium"/>
              </a:rPr>
              <a:t>chain</a:t>
            </a:r>
            <a:r>
              <a:rPr lang="es-ES" sz="2000" b="1" dirty="0">
                <a:latin typeface="Gotham Medium"/>
              </a:rPr>
              <a:t> </a:t>
            </a:r>
            <a:r>
              <a:rPr lang="es-ES" sz="2000" b="1" dirty="0" err="1">
                <a:latin typeface="Gotham Medium"/>
              </a:rPr>
              <a:t>tokenization</a:t>
            </a:r>
            <a:r>
              <a:rPr lang="es-ES" sz="2000" b="1" dirty="0">
                <a:latin typeface="Gotham Medium"/>
              </a:rPr>
              <a:t> in </a:t>
            </a:r>
            <a:r>
              <a:rPr lang="es-ES" sz="2000" b="1" dirty="0" err="1">
                <a:latin typeface="Gotham Medium"/>
              </a:rPr>
              <a:t>Côte</a:t>
            </a:r>
            <a:r>
              <a:rPr lang="es-ES" sz="2000" b="1" dirty="0">
                <a:latin typeface="Gotham Medium"/>
              </a:rPr>
              <a:t> </a:t>
            </a:r>
            <a:r>
              <a:rPr lang="es-ES" sz="2000" b="1" dirty="0" err="1">
                <a:latin typeface="Gotham Medium"/>
              </a:rPr>
              <a:t>d'Ivoire</a:t>
            </a:r>
            <a:endParaRPr lang="es-ES" sz="2000" b="1" dirty="0">
              <a:latin typeface="Gotham Medium"/>
            </a:endParaRPr>
          </a:p>
          <a:p>
            <a:endParaRPr lang="es-ES" sz="2000" noProof="0" dirty="0">
              <a:latin typeface="Gotham Medium"/>
            </a:endParaRPr>
          </a:p>
        </p:txBody>
      </p:sp>
    </p:spTree>
    <p:extLst>
      <p:ext uri="{BB962C8B-B14F-4D97-AF65-F5344CB8AC3E}">
        <p14:creationId xmlns:p14="http://schemas.microsoft.com/office/powerpoint/2010/main" val="35024877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C7E993-F553-0326-13FF-F68847630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0B2043-11FE-08F7-FFA4-C4B375F7CC08}"/>
              </a:ext>
            </a:extLst>
          </p:cNvPr>
          <p:cNvSpPr txBox="1"/>
          <p:nvPr/>
        </p:nvSpPr>
        <p:spPr>
          <a:xfrm>
            <a:off x="911724" y="1256860"/>
            <a:ext cx="974676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latin typeface="Gotham Medium"/>
              </a:rPr>
              <a:t>Organización de la sesión:</a:t>
            </a:r>
          </a:p>
          <a:p>
            <a:endParaRPr lang="es-ES" sz="2400" dirty="0">
              <a:latin typeface="Gotham Medium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b="1" dirty="0">
                <a:latin typeface="Gotham Medium"/>
              </a:rPr>
              <a:t>Debate en grupos (45’)- </a:t>
            </a:r>
            <a:r>
              <a:rPr lang="es-ES" sz="2400" dirty="0">
                <a:latin typeface="Gotham Medium"/>
              </a:rPr>
              <a:t>Leer el caso. Preparar las respuestas a las preguntas en grupo. El moderador nombra un secretario, para tomar notas, y un portavoz para presentar las respuestas del grupo, así como posibles preguntas o aclaraciones.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400" dirty="0">
              <a:latin typeface="Gotham Medium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b="1" dirty="0">
                <a:latin typeface="Gotham Medium"/>
              </a:rPr>
              <a:t>Presentación en plenario  de 10' por grupo (60') </a:t>
            </a:r>
            <a:r>
              <a:rPr lang="es-ES" sz="2400" dirty="0">
                <a:latin typeface="Gotham Medium"/>
              </a:rPr>
              <a:t>- El portavoz presenta las conclusiones de cada grupo en sesión plenaria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400" dirty="0">
              <a:latin typeface="Gotham Medium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b="1" dirty="0">
                <a:latin typeface="Gotham Medium"/>
              </a:rPr>
              <a:t>Conclusiones  por el ponente (30')</a:t>
            </a:r>
          </a:p>
        </p:txBody>
      </p:sp>
    </p:spTree>
    <p:extLst>
      <p:ext uri="{BB962C8B-B14F-4D97-AF65-F5344CB8AC3E}">
        <p14:creationId xmlns:p14="http://schemas.microsoft.com/office/powerpoint/2010/main" val="989917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955ACA32-4628-544F-A1FA-A2074B3FADD8}"/>
              </a:ext>
            </a:extLst>
          </p:cNvPr>
          <p:cNvSpPr/>
          <p:nvPr/>
        </p:nvSpPr>
        <p:spPr>
          <a:xfrm>
            <a:off x="3081527" y="3854574"/>
            <a:ext cx="4958808" cy="41395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spcCol="457200">
            <a:spAutoFit/>
          </a:bodyPr>
          <a:lstStyle/>
          <a:p>
            <a:pPr>
              <a:lnSpc>
                <a:spcPct val="110000"/>
              </a:lnSpc>
              <a:buClr>
                <a:srgbClr val="7154F9"/>
              </a:buClr>
              <a:defRPr/>
            </a:pPr>
            <a:r>
              <a:rPr lang="en-US" sz="200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45’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74D6331-C6DC-EC44-826B-52F4800BDF64}"/>
              </a:ext>
            </a:extLst>
          </p:cNvPr>
          <p:cNvSpPr/>
          <p:nvPr/>
        </p:nvSpPr>
        <p:spPr>
          <a:xfrm>
            <a:off x="3081527" y="2847859"/>
            <a:ext cx="6555439" cy="5970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80000"/>
              </a:lnSpc>
              <a:tabLst>
                <a:tab pos="685800" algn="l"/>
              </a:tabLst>
              <a:defRPr/>
            </a:pPr>
            <a:r>
              <a:rPr lang="en-US" sz="4000" b="1" dirty="0" err="1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Trabajo</a:t>
            </a:r>
            <a:r>
              <a:rPr lang="en-US" sz="4000" b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 </a:t>
            </a:r>
            <a:r>
              <a:rPr lang="en-US" sz="4000" b="1" dirty="0" err="1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en</a:t>
            </a:r>
            <a:r>
              <a:rPr lang="en-US" sz="4000" b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 </a:t>
            </a:r>
            <a:r>
              <a:rPr lang="en-US" sz="4000" b="1" dirty="0" err="1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grupos</a:t>
            </a:r>
            <a:endParaRPr lang="en-US" sz="4000" b="1" dirty="0">
              <a:ln w="0"/>
              <a:solidFill>
                <a:schemeClr val="bg1"/>
              </a:solidFill>
              <a:latin typeface="Gotham Medium" pitchFamily="2" charset="0"/>
              <a:cs typeface="Gotha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50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3FF7C7-4640-1B8E-C187-5058CB42D7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8C857C17-FE9D-34A4-3676-276149C5C6C2}"/>
              </a:ext>
            </a:extLst>
          </p:cNvPr>
          <p:cNvSpPr/>
          <p:nvPr/>
        </p:nvSpPr>
        <p:spPr>
          <a:xfrm>
            <a:off x="3081527" y="3854574"/>
            <a:ext cx="4958808" cy="41395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spcCol="457200">
            <a:spAutoFit/>
          </a:bodyPr>
          <a:lstStyle/>
          <a:p>
            <a:pPr>
              <a:lnSpc>
                <a:spcPct val="110000"/>
              </a:lnSpc>
              <a:buClr>
                <a:srgbClr val="7154F9"/>
              </a:buClr>
              <a:defRPr/>
            </a:pPr>
            <a:r>
              <a:rPr lang="en-US" sz="200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60’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5D5F59EC-760D-12EB-1D9E-0B5994E866C2}"/>
              </a:ext>
            </a:extLst>
          </p:cNvPr>
          <p:cNvSpPr/>
          <p:nvPr/>
        </p:nvSpPr>
        <p:spPr>
          <a:xfrm>
            <a:off x="3081527" y="2847859"/>
            <a:ext cx="6555439" cy="5970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80000"/>
              </a:lnSpc>
              <a:tabLst>
                <a:tab pos="685800" algn="l"/>
              </a:tabLst>
              <a:defRPr/>
            </a:pPr>
            <a:r>
              <a:rPr lang="en-US" sz="4000" b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Presentación de </a:t>
            </a:r>
            <a:r>
              <a:rPr lang="en-US" sz="4000" b="1" dirty="0" err="1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cada</a:t>
            </a:r>
            <a:r>
              <a:rPr lang="en-US" sz="4000" b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 </a:t>
            </a:r>
            <a:r>
              <a:rPr lang="en-US" sz="4000" b="1" dirty="0" err="1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grupo</a:t>
            </a:r>
            <a:endParaRPr lang="en-US" sz="4000" b="1" dirty="0">
              <a:ln w="0"/>
              <a:solidFill>
                <a:schemeClr val="bg1"/>
              </a:solidFill>
              <a:latin typeface="Gotham Medium" pitchFamily="2" charset="0"/>
              <a:cs typeface="Gotha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414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72E1DE-19C7-CF81-D639-3E0108620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0F680C4-B4CD-C1A1-1230-3ECE4ECFCB13}"/>
              </a:ext>
            </a:extLst>
          </p:cNvPr>
          <p:cNvSpPr txBox="1"/>
          <p:nvPr/>
        </p:nvSpPr>
        <p:spPr>
          <a:xfrm>
            <a:off x="911724" y="881956"/>
            <a:ext cx="97467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latin typeface="Gotham Medium"/>
              </a:rPr>
              <a:t>Presentación de cada grupo</a:t>
            </a:r>
          </a:p>
          <a:p>
            <a:endParaRPr lang="es-ES" sz="2400" b="1" dirty="0">
              <a:latin typeface="Gotham Medium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s-ES" sz="2400" b="1" dirty="0" err="1">
                <a:latin typeface="Gotham Medium"/>
              </a:rPr>
              <a:t>Mini-case</a:t>
            </a:r>
            <a:r>
              <a:rPr lang="es-ES" sz="2400" b="1" dirty="0">
                <a:latin typeface="Gotham Medium"/>
              </a:rPr>
              <a:t> Cluster-</a:t>
            </a:r>
            <a:r>
              <a:rPr lang="es-ES" sz="2400" b="1" dirty="0" err="1">
                <a:latin typeface="Gotham Medium"/>
              </a:rPr>
              <a:t>based</a:t>
            </a:r>
            <a:r>
              <a:rPr lang="es-ES" sz="2400" b="1" dirty="0">
                <a:latin typeface="Gotham Medium"/>
              </a:rPr>
              <a:t> </a:t>
            </a:r>
            <a:r>
              <a:rPr lang="es-ES" sz="2400" b="1" dirty="0" err="1">
                <a:latin typeface="Gotham Medium"/>
              </a:rPr>
              <a:t>Continuous</a:t>
            </a:r>
            <a:r>
              <a:rPr lang="es-ES" sz="2400" b="1" dirty="0">
                <a:latin typeface="Gotham Medium"/>
              </a:rPr>
              <a:t> Policy in </a:t>
            </a:r>
            <a:r>
              <a:rPr lang="es-ES" sz="2400" b="1" dirty="0" err="1">
                <a:latin typeface="Gotham Medium"/>
              </a:rPr>
              <a:t>Catalonia</a:t>
            </a:r>
            <a:endParaRPr lang="es-ES" sz="2400" b="1" dirty="0">
              <a:latin typeface="Gotham Medium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s-ES" sz="2400" b="1" dirty="0" err="1">
                <a:latin typeface="Gotham Medium"/>
              </a:rPr>
              <a:t>Mini-case</a:t>
            </a:r>
            <a:r>
              <a:rPr lang="es-ES" sz="2400" b="1" dirty="0">
                <a:latin typeface="Gotham Medium"/>
              </a:rPr>
              <a:t> Avocado in Chile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s-ES" sz="2400" b="1" dirty="0">
                <a:latin typeface="Gotham Medium"/>
              </a:rPr>
              <a:t>Mini case: The </a:t>
            </a:r>
            <a:r>
              <a:rPr lang="es-ES" sz="2400" b="1" dirty="0" err="1">
                <a:latin typeface="Gotham Medium"/>
              </a:rPr>
              <a:t>Croatian</a:t>
            </a:r>
            <a:r>
              <a:rPr lang="es-ES" sz="2400" b="1" dirty="0">
                <a:latin typeface="Gotham Medium"/>
              </a:rPr>
              <a:t> Wood </a:t>
            </a:r>
            <a:r>
              <a:rPr lang="es-ES" sz="2400" b="1" dirty="0" err="1">
                <a:latin typeface="Gotham Medium"/>
              </a:rPr>
              <a:t>Production</a:t>
            </a:r>
            <a:r>
              <a:rPr lang="es-ES" sz="2400" b="1" dirty="0">
                <a:latin typeface="Gotham Medium"/>
              </a:rPr>
              <a:t> and Processing </a:t>
            </a:r>
            <a:r>
              <a:rPr lang="es-ES" sz="2400" b="1" dirty="0" err="1">
                <a:latin typeface="Gotham Medium"/>
              </a:rPr>
              <a:t>Industry</a:t>
            </a:r>
            <a:endParaRPr lang="es-ES" sz="2400" dirty="0">
              <a:latin typeface="Gotham Medium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s-ES" sz="2400" b="1" dirty="0" err="1">
                <a:latin typeface="Gotham Medium"/>
              </a:rPr>
              <a:t>Mini-case</a:t>
            </a:r>
            <a:r>
              <a:rPr lang="es-ES" sz="2400" b="1" dirty="0">
                <a:latin typeface="Gotham Medium"/>
              </a:rPr>
              <a:t>: The </a:t>
            </a:r>
            <a:r>
              <a:rPr lang="es-ES" sz="2400" b="1" dirty="0" err="1">
                <a:latin typeface="Gotham Medium"/>
              </a:rPr>
              <a:t>Agrofood</a:t>
            </a:r>
            <a:r>
              <a:rPr lang="es-ES" sz="2400" b="1" dirty="0">
                <a:latin typeface="Gotham Medium"/>
              </a:rPr>
              <a:t> </a:t>
            </a:r>
            <a:r>
              <a:rPr lang="es-ES" sz="2400" b="1" dirty="0" err="1">
                <a:latin typeface="Gotham Medium"/>
              </a:rPr>
              <a:t>cluster</a:t>
            </a:r>
            <a:r>
              <a:rPr lang="es-ES" sz="2400" b="1" dirty="0">
                <a:latin typeface="Gotham Medium"/>
              </a:rPr>
              <a:t> in Central Denmark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s-ES" sz="2400" b="1" dirty="0" err="1">
                <a:latin typeface="Gotham Medium"/>
              </a:rPr>
              <a:t>Mini-case</a:t>
            </a:r>
            <a:r>
              <a:rPr lang="es-ES" sz="2400" b="1" dirty="0">
                <a:latin typeface="Gotham Medium"/>
              </a:rPr>
              <a:t>: FEMAC and Key </a:t>
            </a:r>
            <a:r>
              <a:rPr lang="es-ES" sz="2400" b="1" dirty="0" err="1">
                <a:latin typeface="Gotham Medium"/>
              </a:rPr>
              <a:t>Enabling</a:t>
            </a:r>
            <a:r>
              <a:rPr lang="es-ES" sz="2400" b="1" dirty="0">
                <a:latin typeface="Gotham Medium"/>
              </a:rPr>
              <a:t> Technologies (KET)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s-ES" sz="2400" b="1" dirty="0" err="1">
                <a:latin typeface="Gotham Medium"/>
              </a:rPr>
              <a:t>Mini-case</a:t>
            </a:r>
            <a:r>
              <a:rPr lang="es-ES" sz="2400" b="1" dirty="0">
                <a:latin typeface="Gotham Medium"/>
              </a:rPr>
              <a:t>: Pilot </a:t>
            </a:r>
            <a:r>
              <a:rPr lang="es-ES" sz="2400" b="1" dirty="0" err="1">
                <a:latin typeface="Gotham Medium"/>
              </a:rPr>
              <a:t>project</a:t>
            </a:r>
            <a:r>
              <a:rPr lang="es-ES" sz="2400" b="1" dirty="0">
                <a:latin typeface="Gotham Medium"/>
              </a:rPr>
              <a:t> </a:t>
            </a:r>
            <a:r>
              <a:rPr lang="es-ES" sz="2400" b="1" dirty="0" err="1">
                <a:latin typeface="Gotham Medium"/>
              </a:rPr>
              <a:t>of</a:t>
            </a:r>
            <a:r>
              <a:rPr lang="es-ES" sz="2400" b="1" dirty="0">
                <a:latin typeface="Gotham Medium"/>
              </a:rPr>
              <a:t> </a:t>
            </a:r>
            <a:r>
              <a:rPr lang="es-ES" sz="2400" b="1" dirty="0" err="1">
                <a:latin typeface="Gotham Medium"/>
              </a:rPr>
              <a:t>value</a:t>
            </a:r>
            <a:r>
              <a:rPr lang="es-ES" sz="2400" b="1" dirty="0">
                <a:latin typeface="Gotham Medium"/>
              </a:rPr>
              <a:t> </a:t>
            </a:r>
            <a:r>
              <a:rPr lang="es-ES" sz="2400" b="1" dirty="0" err="1">
                <a:latin typeface="Gotham Medium"/>
              </a:rPr>
              <a:t>chain</a:t>
            </a:r>
            <a:r>
              <a:rPr lang="es-ES" sz="2400" b="1" dirty="0">
                <a:latin typeface="Gotham Medium"/>
              </a:rPr>
              <a:t> </a:t>
            </a:r>
            <a:r>
              <a:rPr lang="es-ES" sz="2400" b="1" dirty="0" err="1">
                <a:latin typeface="Gotham Medium"/>
              </a:rPr>
              <a:t>tokenization</a:t>
            </a:r>
            <a:r>
              <a:rPr lang="es-ES" sz="2400" b="1" dirty="0">
                <a:latin typeface="Gotham Medium"/>
              </a:rPr>
              <a:t> in </a:t>
            </a:r>
            <a:r>
              <a:rPr lang="es-ES" sz="2400" b="1" dirty="0" err="1">
                <a:latin typeface="Gotham Medium"/>
              </a:rPr>
              <a:t>Côte</a:t>
            </a:r>
            <a:r>
              <a:rPr lang="es-ES" sz="2400" b="1" dirty="0">
                <a:latin typeface="Gotham Medium"/>
              </a:rPr>
              <a:t> </a:t>
            </a:r>
            <a:r>
              <a:rPr lang="es-ES" sz="2400" b="1" dirty="0" err="1">
                <a:latin typeface="Gotham Medium"/>
              </a:rPr>
              <a:t>d'Ivoire</a:t>
            </a:r>
            <a:endParaRPr lang="es-ES" sz="2400" b="1" dirty="0">
              <a:latin typeface="Gotham Medium"/>
            </a:endParaRPr>
          </a:p>
          <a:p>
            <a:endParaRPr lang="es-ES" sz="2400" noProof="0" dirty="0">
              <a:latin typeface="Gotham Medium"/>
            </a:endParaRPr>
          </a:p>
        </p:txBody>
      </p:sp>
    </p:spTree>
    <p:extLst>
      <p:ext uri="{BB962C8B-B14F-4D97-AF65-F5344CB8AC3E}">
        <p14:creationId xmlns:p14="http://schemas.microsoft.com/office/powerpoint/2010/main" val="14843909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3DEFE1-85CE-1F68-8BDF-C82D41A38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110591F0-21C6-895D-831E-E17BD3D70343}"/>
              </a:ext>
            </a:extLst>
          </p:cNvPr>
          <p:cNvSpPr/>
          <p:nvPr/>
        </p:nvSpPr>
        <p:spPr>
          <a:xfrm>
            <a:off x="3081527" y="3854574"/>
            <a:ext cx="4958808" cy="41395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spcCol="457200">
            <a:spAutoFit/>
          </a:bodyPr>
          <a:lstStyle/>
          <a:p>
            <a:pPr>
              <a:lnSpc>
                <a:spcPct val="110000"/>
              </a:lnSpc>
              <a:buClr>
                <a:srgbClr val="7154F9"/>
              </a:buClr>
              <a:defRPr/>
            </a:pPr>
            <a:r>
              <a:rPr lang="en-US" sz="200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Emiliano Duch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E06A76B-46B9-5D37-88C5-A962C1628C18}"/>
              </a:ext>
            </a:extLst>
          </p:cNvPr>
          <p:cNvSpPr/>
          <p:nvPr/>
        </p:nvSpPr>
        <p:spPr>
          <a:xfrm>
            <a:off x="3081527" y="2847859"/>
            <a:ext cx="6555439" cy="5970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80000"/>
              </a:lnSpc>
              <a:tabLst>
                <a:tab pos="685800" algn="l"/>
              </a:tabLst>
              <a:defRPr/>
            </a:pPr>
            <a:r>
              <a:rPr lang="en-US" sz="4000" b="1" dirty="0" err="1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Conclusiones</a:t>
            </a:r>
            <a:endParaRPr lang="en-US" sz="4000" b="1" dirty="0">
              <a:ln w="0"/>
              <a:solidFill>
                <a:schemeClr val="bg1"/>
              </a:solidFill>
              <a:latin typeface="Gotham Medium" pitchFamily="2" charset="0"/>
              <a:cs typeface="Gotha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395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4593</TotalTime>
  <Words>441</Words>
  <Application>Microsoft Office PowerPoint</Application>
  <PresentationFormat>Widescreen</PresentationFormat>
  <Paragraphs>49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Aptos</vt:lpstr>
      <vt:lpstr>Aptos Display</vt:lpstr>
      <vt:lpstr>Arial</vt:lpstr>
      <vt:lpstr>Calibri</vt:lpstr>
      <vt:lpstr>Gotham Light</vt:lpstr>
      <vt:lpstr>Gotham Medium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emiliano duch</dc:creator>
  <cp:lastModifiedBy>Emiliano Duch</cp:lastModifiedBy>
  <cp:revision>178</cp:revision>
  <dcterms:created xsi:type="dcterms:W3CDTF">2016-01-19T22:21:45Z</dcterms:created>
  <dcterms:modified xsi:type="dcterms:W3CDTF">2026-05-26T02:12:56Z</dcterms:modified>
</cp:coreProperties>
</file>